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30D81-EBF0-4FC7-A0B9-001CDF29793F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BC4A-7188-4F64-A48A-A2BE8CCFF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5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EBC4A-7188-4F64-A48A-A2BE8CCFFC1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693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EBC4A-7188-4F64-A48A-A2BE8CCFFC1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7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29F974-8977-4384-A2C6-4609CDE16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D56DC8-80B3-2B95-D652-E3EDDDAFC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B59EC-BB4F-685F-E61D-5B3E5C39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EC1846-36B8-5606-6853-7B2BE435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CC2B27-82AB-B8AF-844F-D0F66C1D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2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3E47D5-0FE9-8676-9888-C91AB0F5B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9AF2DE-45B7-882D-800D-DC9572776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2D4148-7768-E722-3631-EE297406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BC2755-8E93-7BC9-9B09-7223154A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303F0-2C9F-0DEF-0526-B05B51BC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8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17E4099-CFC0-26B9-3A61-9D173EA007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B7A7AC-E295-84C6-DC2C-7B6723C43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A96AC1-0477-BB25-BF12-DE38C2B9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B0EEAE-477B-2A7F-6921-099622E4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E25AD0-9929-5852-DBB6-9D60559D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20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091C3-1DE1-43A5-5B82-06A96335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A6B47-E70A-F62D-B3A3-785536518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A81E60-F889-B9B4-CFD4-1D087E56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FB6A68-B0E0-FBC2-5434-8FA65FF9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99112D-5E50-85E2-CD62-3EB3DFDA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7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BEFDE8-F07D-A9C5-4D22-2808028E2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981EA4-E738-A2FD-2A0D-DE5A7449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FD325D-9916-B8BD-CB52-436B0EEF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7CA773-4FA8-5A5B-9471-846E679E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AE40B7-CB58-EA57-F17D-B6E47D3B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38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1A5D5-9BF0-EEB9-FC37-15C1387E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2A6B96-B83B-777C-9DB7-3F5055E52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7CCAF6-B0FF-65B7-F93D-1A22ECA3E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9EC384-6B99-AF14-7FD0-A6B3217C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B7D908-0710-6ACF-4C05-9B78F4489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C16F9-FF4F-3B2B-A43B-B2388794A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67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D74E4-7E9D-BDDA-09D7-C64A69230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ADE800-949D-160B-215A-1C1EA73AD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9ACAD4-983D-D5D4-C6BE-B03AE614C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834D692-31B8-BB9A-2FD8-5EC4D9720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EAA6A49-24A6-FAA2-8070-A0E2992AF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D9AA5AB-6773-3408-6929-DFF9F2D9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E16B49-F565-32A0-9E16-21009BB1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F53D25C-695E-504F-19E7-E791A64D2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05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BFF05C-8B65-7278-540D-A1686559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027588-3466-8286-7B40-08A994B2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F03C5C-7506-7A1C-238A-39C70B31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2CF935-791A-066D-71FC-520F1AFF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59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F54251-C3FD-7025-B988-BC82A8BF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A13A31-F5D3-8E69-7A91-BAD14988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11373B-A981-99DC-204A-9DBEEC977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99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A3E2C-3666-F3DB-58B9-D760B451C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94E25B-B271-DE9D-A90C-68A522E1C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5C69C4-1B82-B673-0FAF-3B9B8E4CE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F77A3F-E15F-6012-B9CE-14FD746A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DEDBE4-AC05-A020-A006-5955BAFE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03FFCF-19E3-21BB-090D-16AF6002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317B33-BDEE-E12E-C70E-3682551C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15CE3B-583E-1C89-F1DF-82F436256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5FF728-E417-EA2E-A7D0-D0164DF42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BBB39C-5FB1-476C-2AA1-94CECB68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2D5A47-BBD5-77F7-472C-F92541B8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C45553-0FBE-4C81-9C00-BF7328C4B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18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A45092-50C8-839A-CBA0-CA47DAA3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E990CF-379D-B91F-44CF-6129755D6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A6E03-A150-DA67-9606-C25375D35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F024-7570-4780-96E8-F4B80BCE4C2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BAB3EE-2E52-B3BD-B28E-DB124BCF5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78853C-003F-FC4E-999A-1A3AB7A0C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63835-AEDF-475C-81F0-447958A5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32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D8D6D04-91DC-168E-1FBE-6A77A3DDD2A3}"/>
              </a:ext>
            </a:extLst>
          </p:cNvPr>
          <p:cNvCxnSpPr>
            <a:cxnSpLocks/>
          </p:cNvCxnSpPr>
          <p:nvPr/>
        </p:nvCxnSpPr>
        <p:spPr>
          <a:xfrm flipV="1">
            <a:off x="6240016" y="836712"/>
            <a:ext cx="0" cy="52565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3F79A5B4-1848-50D3-B217-F6D2B6932D76}"/>
              </a:ext>
            </a:extLst>
          </p:cNvPr>
          <p:cNvCxnSpPr>
            <a:cxnSpLocks/>
          </p:cNvCxnSpPr>
          <p:nvPr/>
        </p:nvCxnSpPr>
        <p:spPr>
          <a:xfrm>
            <a:off x="2711624" y="3429000"/>
            <a:ext cx="73448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部分円 15">
            <a:extLst>
              <a:ext uri="{FF2B5EF4-FFF2-40B4-BE49-F238E27FC236}">
                <a16:creationId xmlns:a16="http://schemas.microsoft.com/office/drawing/2014/main" id="{7B42B17C-FC8F-4696-244C-0692FD485904}"/>
              </a:ext>
            </a:extLst>
          </p:cNvPr>
          <p:cNvSpPr/>
          <p:nvPr/>
        </p:nvSpPr>
        <p:spPr>
          <a:xfrm>
            <a:off x="444021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4075156299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18001 w 3600000"/>
                      <a:gd name="connsiteY4" fmla="*/ 1801040 h 3600000"/>
                      <a:gd name="connsiteX5" fmla="*/ 600002 w 3600000"/>
                      <a:gd name="connsiteY5" fmla="*/ 1802143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2254" y="1414173"/>
                          <a:pt x="279423" y="849695"/>
                          <a:pt x="526072" y="528345"/>
                        </a:cubicBezTo>
                        <a:cubicBezTo>
                          <a:pt x="939263" y="292904"/>
                          <a:pt x="1292022" y="-19952"/>
                          <a:pt x="1800001" y="0"/>
                        </a:cubicBezTo>
                        <a:cubicBezTo>
                          <a:pt x="1746566" y="516677"/>
                          <a:pt x="1919350" y="1192683"/>
                          <a:pt x="1800000" y="1800000"/>
                        </a:cubicBezTo>
                        <a:cubicBezTo>
                          <a:pt x="1526849" y="1802848"/>
                          <a:pt x="1485993" y="1737828"/>
                          <a:pt x="1218001" y="1801040"/>
                        </a:cubicBezTo>
                        <a:cubicBezTo>
                          <a:pt x="950008" y="1864251"/>
                          <a:pt x="757415" y="1730649"/>
                          <a:pt x="600002" y="1802143"/>
                        </a:cubicBezTo>
                        <a:cubicBezTo>
                          <a:pt x="442589" y="1873638"/>
                          <a:pt x="159448" y="1802135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16434" y="1218780"/>
                          <a:pt x="311205" y="924811"/>
                          <a:pt x="526072" y="528345"/>
                        </a:cubicBezTo>
                        <a:cubicBezTo>
                          <a:pt x="830019" y="209782"/>
                          <a:pt x="1224403" y="42674"/>
                          <a:pt x="1800001" y="0"/>
                        </a:cubicBezTo>
                        <a:cubicBezTo>
                          <a:pt x="1726913" y="631575"/>
                          <a:pt x="1767809" y="1184734"/>
                          <a:pt x="1800000" y="1800000"/>
                        </a:cubicBezTo>
                        <a:cubicBezTo>
                          <a:pt x="1556330" y="1832353"/>
                          <a:pt x="1505770" y="1753051"/>
                          <a:pt x="1236001" y="1801007"/>
                        </a:cubicBezTo>
                        <a:cubicBezTo>
                          <a:pt x="966232" y="1848963"/>
                          <a:pt x="836257" y="1781214"/>
                          <a:pt x="654002" y="1802047"/>
                        </a:cubicBezTo>
                        <a:cubicBezTo>
                          <a:pt x="471747" y="1822880"/>
                          <a:pt x="204174" y="1797782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部分円 16">
            <a:extLst>
              <a:ext uri="{FF2B5EF4-FFF2-40B4-BE49-F238E27FC236}">
                <a16:creationId xmlns:a16="http://schemas.microsoft.com/office/drawing/2014/main" id="{6122ABDD-ED97-0C3E-95DD-A827429A708B}"/>
              </a:ext>
            </a:extLst>
          </p:cNvPr>
          <p:cNvSpPr/>
          <p:nvPr/>
        </p:nvSpPr>
        <p:spPr>
          <a:xfrm rot="5400000">
            <a:off x="444021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437301922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00001 w 3600000"/>
                      <a:gd name="connsiteY4" fmla="*/ 1801072 h 3600000"/>
                      <a:gd name="connsiteX5" fmla="*/ 618002 w 3600000"/>
                      <a:gd name="connsiteY5" fmla="*/ 1802111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77521" y="1417296"/>
                          <a:pt x="52334" y="881743"/>
                          <a:pt x="526072" y="528345"/>
                        </a:cubicBezTo>
                        <a:cubicBezTo>
                          <a:pt x="829153" y="138432"/>
                          <a:pt x="1237855" y="-89926"/>
                          <a:pt x="1800001" y="0"/>
                        </a:cubicBezTo>
                        <a:cubicBezTo>
                          <a:pt x="1885929" y="618467"/>
                          <a:pt x="1740372" y="1161387"/>
                          <a:pt x="1800000" y="1800000"/>
                        </a:cubicBezTo>
                        <a:cubicBezTo>
                          <a:pt x="1612872" y="1819822"/>
                          <a:pt x="1387715" y="1766920"/>
                          <a:pt x="1200001" y="1801072"/>
                        </a:cubicBezTo>
                        <a:cubicBezTo>
                          <a:pt x="1012287" y="1835224"/>
                          <a:pt x="744845" y="1797060"/>
                          <a:pt x="618002" y="1802111"/>
                        </a:cubicBezTo>
                        <a:cubicBezTo>
                          <a:pt x="491159" y="1807162"/>
                          <a:pt x="173686" y="1736294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-98414" y="1360912"/>
                          <a:pt x="83657" y="875323"/>
                          <a:pt x="526072" y="528345"/>
                        </a:cubicBezTo>
                        <a:cubicBezTo>
                          <a:pt x="748066" y="186694"/>
                          <a:pt x="1332624" y="-79522"/>
                          <a:pt x="1800001" y="0"/>
                        </a:cubicBezTo>
                        <a:cubicBezTo>
                          <a:pt x="1826339" y="652781"/>
                          <a:pt x="1945208" y="1239359"/>
                          <a:pt x="1800000" y="1800000"/>
                        </a:cubicBezTo>
                        <a:cubicBezTo>
                          <a:pt x="1653460" y="1860164"/>
                          <a:pt x="1456803" y="1788035"/>
                          <a:pt x="1164001" y="1801136"/>
                        </a:cubicBezTo>
                        <a:cubicBezTo>
                          <a:pt x="871199" y="1814237"/>
                          <a:pt x="718043" y="1767768"/>
                          <a:pt x="582002" y="1802175"/>
                        </a:cubicBezTo>
                        <a:cubicBezTo>
                          <a:pt x="445961" y="1836582"/>
                          <a:pt x="170911" y="1751939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部分円 17">
            <a:extLst>
              <a:ext uri="{FF2B5EF4-FFF2-40B4-BE49-F238E27FC236}">
                <a16:creationId xmlns:a16="http://schemas.microsoft.com/office/drawing/2014/main" id="{9F40A331-5938-586F-56A4-076F08E9F566}"/>
              </a:ext>
            </a:extLst>
          </p:cNvPr>
          <p:cNvSpPr/>
          <p:nvPr/>
        </p:nvSpPr>
        <p:spPr>
          <a:xfrm rot="10800000">
            <a:off x="444021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3512166704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00001 w 3600000"/>
                      <a:gd name="connsiteY4" fmla="*/ 1801072 h 3600000"/>
                      <a:gd name="connsiteX5" fmla="*/ 636002 w 3600000"/>
                      <a:gd name="connsiteY5" fmla="*/ 1802079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-85622" y="1240125"/>
                          <a:pt x="264626" y="788940"/>
                          <a:pt x="526072" y="528345"/>
                        </a:cubicBezTo>
                        <a:cubicBezTo>
                          <a:pt x="875540" y="122461"/>
                          <a:pt x="1392223" y="-39636"/>
                          <a:pt x="1800001" y="0"/>
                        </a:cubicBezTo>
                        <a:cubicBezTo>
                          <a:pt x="1898048" y="484868"/>
                          <a:pt x="1645813" y="1177813"/>
                          <a:pt x="1800000" y="1800000"/>
                        </a:cubicBezTo>
                        <a:cubicBezTo>
                          <a:pt x="1515642" y="1861839"/>
                          <a:pt x="1480098" y="1738012"/>
                          <a:pt x="1200001" y="1801072"/>
                        </a:cubicBezTo>
                        <a:cubicBezTo>
                          <a:pt x="919904" y="1864132"/>
                          <a:pt x="752667" y="1783092"/>
                          <a:pt x="636002" y="1802079"/>
                        </a:cubicBezTo>
                        <a:cubicBezTo>
                          <a:pt x="519337" y="1821067"/>
                          <a:pt x="303928" y="1782497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98984" y="1339486"/>
                          <a:pt x="242485" y="890756"/>
                          <a:pt x="526072" y="528345"/>
                        </a:cubicBezTo>
                        <a:cubicBezTo>
                          <a:pt x="952390" y="157863"/>
                          <a:pt x="1319704" y="15168"/>
                          <a:pt x="1800001" y="0"/>
                        </a:cubicBezTo>
                        <a:cubicBezTo>
                          <a:pt x="1870752" y="630658"/>
                          <a:pt x="1806720" y="1235695"/>
                          <a:pt x="1800000" y="1800000"/>
                        </a:cubicBezTo>
                        <a:cubicBezTo>
                          <a:pt x="1578686" y="1867309"/>
                          <a:pt x="1449077" y="1738837"/>
                          <a:pt x="1236001" y="1801007"/>
                        </a:cubicBezTo>
                        <a:cubicBezTo>
                          <a:pt x="1022925" y="1863177"/>
                          <a:pt x="867225" y="1800241"/>
                          <a:pt x="636002" y="1802079"/>
                        </a:cubicBezTo>
                        <a:cubicBezTo>
                          <a:pt x="404779" y="1803917"/>
                          <a:pt x="193859" y="1786869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部分円 18">
            <a:extLst>
              <a:ext uri="{FF2B5EF4-FFF2-40B4-BE49-F238E27FC236}">
                <a16:creationId xmlns:a16="http://schemas.microsoft.com/office/drawing/2014/main" id="{CC5EEDD8-7C17-CC85-885A-585636046E0F}"/>
              </a:ext>
            </a:extLst>
          </p:cNvPr>
          <p:cNvSpPr/>
          <p:nvPr/>
        </p:nvSpPr>
        <p:spPr>
          <a:xfrm rot="16200000">
            <a:off x="444021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18001 w 3600000"/>
                      <a:gd name="connsiteY4" fmla="*/ 1801040 h 3600000"/>
                      <a:gd name="connsiteX5" fmla="*/ 672002 w 3600000"/>
                      <a:gd name="connsiteY5" fmla="*/ 1802015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-28938" y="1349951"/>
                          <a:pt x="271237" y="881370"/>
                          <a:pt x="526072" y="528345"/>
                        </a:cubicBezTo>
                        <a:cubicBezTo>
                          <a:pt x="824335" y="255253"/>
                          <a:pt x="1294733" y="-31689"/>
                          <a:pt x="1800001" y="0"/>
                        </a:cubicBezTo>
                        <a:cubicBezTo>
                          <a:pt x="1814028" y="697068"/>
                          <a:pt x="1684853" y="1193414"/>
                          <a:pt x="1800000" y="1800000"/>
                        </a:cubicBezTo>
                        <a:cubicBezTo>
                          <a:pt x="1575886" y="1867858"/>
                          <a:pt x="1338147" y="1752540"/>
                          <a:pt x="1218001" y="1801040"/>
                        </a:cubicBezTo>
                        <a:cubicBezTo>
                          <a:pt x="1097855" y="1849540"/>
                          <a:pt x="838126" y="1768307"/>
                          <a:pt x="672002" y="1802015"/>
                        </a:cubicBezTo>
                        <a:cubicBezTo>
                          <a:pt x="505878" y="1835723"/>
                          <a:pt x="163074" y="1725789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-115641" y="1254464"/>
                          <a:pt x="143463" y="883477"/>
                          <a:pt x="526072" y="528345"/>
                        </a:cubicBezTo>
                        <a:cubicBezTo>
                          <a:pt x="916603" y="201215"/>
                          <a:pt x="1204010" y="3753"/>
                          <a:pt x="1800001" y="0"/>
                        </a:cubicBezTo>
                        <a:cubicBezTo>
                          <a:pt x="1779976" y="619556"/>
                          <a:pt x="1785373" y="1280848"/>
                          <a:pt x="1800000" y="1800000"/>
                        </a:cubicBezTo>
                        <a:cubicBezTo>
                          <a:pt x="1657162" y="1863877"/>
                          <a:pt x="1437527" y="1796619"/>
                          <a:pt x="1236001" y="1801007"/>
                        </a:cubicBezTo>
                        <a:cubicBezTo>
                          <a:pt x="1034475" y="1805395"/>
                          <a:pt x="856812" y="1729120"/>
                          <a:pt x="600002" y="1802143"/>
                        </a:cubicBezTo>
                        <a:cubicBezTo>
                          <a:pt x="343192" y="1875166"/>
                          <a:pt x="286339" y="1791792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3B5ED640-56CA-2A60-7F83-8BDFD8EAD907}"/>
              </a:ext>
            </a:extLst>
          </p:cNvPr>
          <p:cNvSpPr/>
          <p:nvPr/>
        </p:nvSpPr>
        <p:spPr>
          <a:xfrm>
            <a:off x="4800257" y="2060848"/>
            <a:ext cx="2802918" cy="2705116"/>
          </a:xfrm>
          <a:prstGeom prst="ellipse">
            <a:avLst/>
          </a:prstGeom>
          <a:solidFill>
            <a:srgbClr val="E0404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3BA6A1E-52C5-C2F1-FBAC-7A58935D7C29}"/>
              </a:ext>
            </a:extLst>
          </p:cNvPr>
          <p:cNvSpPr txBox="1"/>
          <p:nvPr/>
        </p:nvSpPr>
        <p:spPr>
          <a:xfrm rot="18938596">
            <a:off x="4374856" y="207520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42B9850-3A68-8841-58F4-221210CD34E6}"/>
              </a:ext>
            </a:extLst>
          </p:cNvPr>
          <p:cNvSpPr txBox="1"/>
          <p:nvPr/>
        </p:nvSpPr>
        <p:spPr>
          <a:xfrm rot="2660371">
            <a:off x="6643765" y="210049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登山家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8838B7C-9745-6E9E-F4CE-1189D9432245}"/>
              </a:ext>
            </a:extLst>
          </p:cNvPr>
          <p:cNvSpPr txBox="1"/>
          <p:nvPr/>
        </p:nvSpPr>
        <p:spPr>
          <a:xfrm rot="8528106">
            <a:off x="6571644" y="447693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母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8F652E-EBAE-634F-8E25-9A92E66A282F}"/>
              </a:ext>
            </a:extLst>
          </p:cNvPr>
          <p:cNvSpPr txBox="1"/>
          <p:nvPr/>
        </p:nvSpPr>
        <p:spPr>
          <a:xfrm rot="13198571">
            <a:off x="4400471" y="4420943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友達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61B46AE-0494-C754-BF32-11D86029353C}"/>
              </a:ext>
            </a:extLst>
          </p:cNvPr>
          <p:cNvSpPr/>
          <p:nvPr/>
        </p:nvSpPr>
        <p:spPr>
          <a:xfrm>
            <a:off x="5807968" y="2348880"/>
            <a:ext cx="792088" cy="2880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2DFCF7-E7E7-A625-A0FF-E9A6F0973DC3}"/>
              </a:ext>
            </a:extLst>
          </p:cNvPr>
          <p:cNvSpPr txBox="1"/>
          <p:nvPr/>
        </p:nvSpPr>
        <p:spPr>
          <a:xfrm>
            <a:off x="5447928" y="270892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誠実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C3E34E7-B144-6AF3-6500-3D13B427DCFB}"/>
              </a:ext>
            </a:extLst>
          </p:cNvPr>
          <p:cNvSpPr txBox="1"/>
          <p:nvPr/>
        </p:nvSpPr>
        <p:spPr>
          <a:xfrm>
            <a:off x="5375920" y="3356992"/>
            <a:ext cx="1800200" cy="10081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自分の気持ちや</a:t>
            </a:r>
            <a:endParaRPr lang="en-US" altLang="ja-JP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周りの人たちと</a:t>
            </a:r>
            <a:endParaRPr kumimoji="1" lang="en-US" altLang="ja-JP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誠実に向き合う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4E07846-A7AB-2590-447A-BD8F915B6B84}"/>
              </a:ext>
            </a:extLst>
          </p:cNvPr>
          <p:cNvSpPr txBox="1"/>
          <p:nvPr/>
        </p:nvSpPr>
        <p:spPr>
          <a:xfrm>
            <a:off x="2711624" y="1268760"/>
            <a:ext cx="2232248" cy="10081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面倒な仕事でも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手を抜かず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真摯に対応する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C6F5B02-94B9-C69E-32C0-410A6F2BEF98}"/>
              </a:ext>
            </a:extLst>
          </p:cNvPr>
          <p:cNvSpPr txBox="1"/>
          <p:nvPr/>
        </p:nvSpPr>
        <p:spPr>
          <a:xfrm>
            <a:off x="2855640" y="4725144"/>
            <a:ext cx="2232248" cy="10081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うそをつかず、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約束を守り、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信頼関係を深める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F557FF1-8AE2-2B5C-6DA5-1A381D73CCC0}"/>
              </a:ext>
            </a:extLst>
          </p:cNvPr>
          <p:cNvSpPr txBox="1"/>
          <p:nvPr/>
        </p:nvSpPr>
        <p:spPr>
          <a:xfrm>
            <a:off x="7536160" y="4725144"/>
            <a:ext cx="2664296" cy="10081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子供の気持ちに寄り添い、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思いやりを持って接する。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8E105C5-3E1C-83B7-FC1B-D39D764E3B91}"/>
              </a:ext>
            </a:extLst>
          </p:cNvPr>
          <p:cNvSpPr txBox="1"/>
          <p:nvPr/>
        </p:nvSpPr>
        <p:spPr>
          <a:xfrm>
            <a:off x="7464152" y="1268760"/>
            <a:ext cx="2664296" cy="10081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登りたい山を設定して、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毎日コツコツ努力する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6073B40-F2C6-0889-9273-C829D30EE51A}"/>
              </a:ext>
            </a:extLst>
          </p:cNvPr>
          <p:cNvSpPr txBox="1"/>
          <p:nvPr/>
        </p:nvSpPr>
        <p:spPr>
          <a:xfrm>
            <a:off x="119336" y="44624"/>
            <a:ext cx="4032448" cy="43204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2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■ミッション・ステートメント</a:t>
            </a:r>
            <a:endParaRPr lang="en-US" altLang="ja-JP" sz="2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201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部分円 4">
            <a:extLst>
              <a:ext uri="{FF2B5EF4-FFF2-40B4-BE49-F238E27FC236}">
                <a16:creationId xmlns:a16="http://schemas.microsoft.com/office/drawing/2014/main" id="{68A5D42A-B8B6-11C6-88D0-0663D4EBE9CA}"/>
              </a:ext>
            </a:extLst>
          </p:cNvPr>
          <p:cNvSpPr/>
          <p:nvPr/>
        </p:nvSpPr>
        <p:spPr>
          <a:xfrm>
            <a:off x="1631904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4075156299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18001 w 3600000"/>
                      <a:gd name="connsiteY4" fmla="*/ 1801040 h 3600000"/>
                      <a:gd name="connsiteX5" fmla="*/ 600002 w 3600000"/>
                      <a:gd name="connsiteY5" fmla="*/ 1802143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2254" y="1414173"/>
                          <a:pt x="279423" y="849695"/>
                          <a:pt x="526072" y="528345"/>
                        </a:cubicBezTo>
                        <a:cubicBezTo>
                          <a:pt x="939263" y="292904"/>
                          <a:pt x="1292022" y="-19952"/>
                          <a:pt x="1800001" y="0"/>
                        </a:cubicBezTo>
                        <a:cubicBezTo>
                          <a:pt x="1746566" y="516677"/>
                          <a:pt x="1919350" y="1192683"/>
                          <a:pt x="1800000" y="1800000"/>
                        </a:cubicBezTo>
                        <a:cubicBezTo>
                          <a:pt x="1526849" y="1802848"/>
                          <a:pt x="1485993" y="1737828"/>
                          <a:pt x="1218001" y="1801040"/>
                        </a:cubicBezTo>
                        <a:cubicBezTo>
                          <a:pt x="950008" y="1864251"/>
                          <a:pt x="757415" y="1730649"/>
                          <a:pt x="600002" y="1802143"/>
                        </a:cubicBezTo>
                        <a:cubicBezTo>
                          <a:pt x="442589" y="1873638"/>
                          <a:pt x="159448" y="1802135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16434" y="1218780"/>
                          <a:pt x="311205" y="924811"/>
                          <a:pt x="526072" y="528345"/>
                        </a:cubicBezTo>
                        <a:cubicBezTo>
                          <a:pt x="830019" y="209782"/>
                          <a:pt x="1224403" y="42674"/>
                          <a:pt x="1800001" y="0"/>
                        </a:cubicBezTo>
                        <a:cubicBezTo>
                          <a:pt x="1726913" y="631575"/>
                          <a:pt x="1767809" y="1184734"/>
                          <a:pt x="1800000" y="1800000"/>
                        </a:cubicBezTo>
                        <a:cubicBezTo>
                          <a:pt x="1556330" y="1832353"/>
                          <a:pt x="1505770" y="1753051"/>
                          <a:pt x="1236001" y="1801007"/>
                        </a:cubicBezTo>
                        <a:cubicBezTo>
                          <a:pt x="966232" y="1848963"/>
                          <a:pt x="836257" y="1781214"/>
                          <a:pt x="654002" y="1802047"/>
                        </a:cubicBezTo>
                        <a:cubicBezTo>
                          <a:pt x="471747" y="1822880"/>
                          <a:pt x="204174" y="1797782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6B196DDA-5D16-E7C7-7DC1-FB38416E276E}"/>
              </a:ext>
            </a:extLst>
          </p:cNvPr>
          <p:cNvSpPr/>
          <p:nvPr/>
        </p:nvSpPr>
        <p:spPr>
          <a:xfrm rot="5400000">
            <a:off x="1631904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437301922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00001 w 3600000"/>
                      <a:gd name="connsiteY4" fmla="*/ 1801072 h 3600000"/>
                      <a:gd name="connsiteX5" fmla="*/ 618002 w 3600000"/>
                      <a:gd name="connsiteY5" fmla="*/ 1802111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77521" y="1417296"/>
                          <a:pt x="52334" y="881743"/>
                          <a:pt x="526072" y="528345"/>
                        </a:cubicBezTo>
                        <a:cubicBezTo>
                          <a:pt x="829153" y="138432"/>
                          <a:pt x="1237855" y="-89926"/>
                          <a:pt x="1800001" y="0"/>
                        </a:cubicBezTo>
                        <a:cubicBezTo>
                          <a:pt x="1885929" y="618467"/>
                          <a:pt x="1740372" y="1161387"/>
                          <a:pt x="1800000" y="1800000"/>
                        </a:cubicBezTo>
                        <a:cubicBezTo>
                          <a:pt x="1612872" y="1819822"/>
                          <a:pt x="1387715" y="1766920"/>
                          <a:pt x="1200001" y="1801072"/>
                        </a:cubicBezTo>
                        <a:cubicBezTo>
                          <a:pt x="1012287" y="1835224"/>
                          <a:pt x="744845" y="1797060"/>
                          <a:pt x="618002" y="1802111"/>
                        </a:cubicBezTo>
                        <a:cubicBezTo>
                          <a:pt x="491159" y="1807162"/>
                          <a:pt x="173686" y="1736294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-98414" y="1360912"/>
                          <a:pt x="83657" y="875323"/>
                          <a:pt x="526072" y="528345"/>
                        </a:cubicBezTo>
                        <a:cubicBezTo>
                          <a:pt x="748066" y="186694"/>
                          <a:pt x="1332624" y="-79522"/>
                          <a:pt x="1800001" y="0"/>
                        </a:cubicBezTo>
                        <a:cubicBezTo>
                          <a:pt x="1826339" y="652781"/>
                          <a:pt x="1945208" y="1239359"/>
                          <a:pt x="1800000" y="1800000"/>
                        </a:cubicBezTo>
                        <a:cubicBezTo>
                          <a:pt x="1653460" y="1860164"/>
                          <a:pt x="1456803" y="1788035"/>
                          <a:pt x="1164001" y="1801136"/>
                        </a:cubicBezTo>
                        <a:cubicBezTo>
                          <a:pt x="871199" y="1814237"/>
                          <a:pt x="718043" y="1767768"/>
                          <a:pt x="582002" y="1802175"/>
                        </a:cubicBezTo>
                        <a:cubicBezTo>
                          <a:pt x="445961" y="1836582"/>
                          <a:pt x="170911" y="1751939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部分円 7">
            <a:extLst>
              <a:ext uri="{FF2B5EF4-FFF2-40B4-BE49-F238E27FC236}">
                <a16:creationId xmlns:a16="http://schemas.microsoft.com/office/drawing/2014/main" id="{DDA42DF8-92D1-0D97-1EC6-203C0888412A}"/>
              </a:ext>
            </a:extLst>
          </p:cNvPr>
          <p:cNvSpPr/>
          <p:nvPr/>
        </p:nvSpPr>
        <p:spPr>
          <a:xfrm rot="10800000">
            <a:off x="1631904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3512166704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00001 w 3600000"/>
                      <a:gd name="connsiteY4" fmla="*/ 1801072 h 3600000"/>
                      <a:gd name="connsiteX5" fmla="*/ 636002 w 3600000"/>
                      <a:gd name="connsiteY5" fmla="*/ 1802079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-85622" y="1240125"/>
                          <a:pt x="264626" y="788940"/>
                          <a:pt x="526072" y="528345"/>
                        </a:cubicBezTo>
                        <a:cubicBezTo>
                          <a:pt x="875540" y="122461"/>
                          <a:pt x="1392223" y="-39636"/>
                          <a:pt x="1800001" y="0"/>
                        </a:cubicBezTo>
                        <a:cubicBezTo>
                          <a:pt x="1898048" y="484868"/>
                          <a:pt x="1645813" y="1177813"/>
                          <a:pt x="1800000" y="1800000"/>
                        </a:cubicBezTo>
                        <a:cubicBezTo>
                          <a:pt x="1515642" y="1861839"/>
                          <a:pt x="1480098" y="1738012"/>
                          <a:pt x="1200001" y="1801072"/>
                        </a:cubicBezTo>
                        <a:cubicBezTo>
                          <a:pt x="919904" y="1864132"/>
                          <a:pt x="752667" y="1783092"/>
                          <a:pt x="636002" y="1802079"/>
                        </a:cubicBezTo>
                        <a:cubicBezTo>
                          <a:pt x="519337" y="1821067"/>
                          <a:pt x="303928" y="1782497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98984" y="1339486"/>
                          <a:pt x="242485" y="890756"/>
                          <a:pt x="526072" y="528345"/>
                        </a:cubicBezTo>
                        <a:cubicBezTo>
                          <a:pt x="952390" y="157863"/>
                          <a:pt x="1319704" y="15168"/>
                          <a:pt x="1800001" y="0"/>
                        </a:cubicBezTo>
                        <a:cubicBezTo>
                          <a:pt x="1870752" y="630658"/>
                          <a:pt x="1806720" y="1235695"/>
                          <a:pt x="1800000" y="1800000"/>
                        </a:cubicBezTo>
                        <a:cubicBezTo>
                          <a:pt x="1578686" y="1867309"/>
                          <a:pt x="1449077" y="1738837"/>
                          <a:pt x="1236001" y="1801007"/>
                        </a:cubicBezTo>
                        <a:cubicBezTo>
                          <a:pt x="1022925" y="1863177"/>
                          <a:pt x="867225" y="1800241"/>
                          <a:pt x="636002" y="1802079"/>
                        </a:cubicBezTo>
                        <a:cubicBezTo>
                          <a:pt x="404779" y="1803917"/>
                          <a:pt x="193859" y="1786869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部分円 8">
            <a:extLst>
              <a:ext uri="{FF2B5EF4-FFF2-40B4-BE49-F238E27FC236}">
                <a16:creationId xmlns:a16="http://schemas.microsoft.com/office/drawing/2014/main" id="{E8623CBA-D0D3-6718-EEA3-6FF5FFC5EF80}"/>
              </a:ext>
            </a:extLst>
          </p:cNvPr>
          <p:cNvSpPr/>
          <p:nvPr/>
        </p:nvSpPr>
        <p:spPr>
          <a:xfrm rot="16200000">
            <a:off x="1631904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18001 w 3600000"/>
                      <a:gd name="connsiteY4" fmla="*/ 1801040 h 3600000"/>
                      <a:gd name="connsiteX5" fmla="*/ 672002 w 3600000"/>
                      <a:gd name="connsiteY5" fmla="*/ 1802015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-28938" y="1349951"/>
                          <a:pt x="271237" y="881370"/>
                          <a:pt x="526072" y="528345"/>
                        </a:cubicBezTo>
                        <a:cubicBezTo>
                          <a:pt x="824335" y="255253"/>
                          <a:pt x="1294733" y="-31689"/>
                          <a:pt x="1800001" y="0"/>
                        </a:cubicBezTo>
                        <a:cubicBezTo>
                          <a:pt x="1814028" y="697068"/>
                          <a:pt x="1684853" y="1193414"/>
                          <a:pt x="1800000" y="1800000"/>
                        </a:cubicBezTo>
                        <a:cubicBezTo>
                          <a:pt x="1575886" y="1867858"/>
                          <a:pt x="1338147" y="1752540"/>
                          <a:pt x="1218001" y="1801040"/>
                        </a:cubicBezTo>
                        <a:cubicBezTo>
                          <a:pt x="1097855" y="1849540"/>
                          <a:pt x="838126" y="1768307"/>
                          <a:pt x="672002" y="1802015"/>
                        </a:cubicBezTo>
                        <a:cubicBezTo>
                          <a:pt x="505878" y="1835723"/>
                          <a:pt x="163074" y="1725789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-115641" y="1254464"/>
                          <a:pt x="143463" y="883477"/>
                          <a:pt x="526072" y="528345"/>
                        </a:cubicBezTo>
                        <a:cubicBezTo>
                          <a:pt x="916603" y="201215"/>
                          <a:pt x="1204010" y="3753"/>
                          <a:pt x="1800001" y="0"/>
                        </a:cubicBezTo>
                        <a:cubicBezTo>
                          <a:pt x="1779976" y="619556"/>
                          <a:pt x="1785373" y="1280848"/>
                          <a:pt x="1800000" y="1800000"/>
                        </a:cubicBezTo>
                        <a:cubicBezTo>
                          <a:pt x="1657162" y="1863877"/>
                          <a:pt x="1437527" y="1796619"/>
                          <a:pt x="1236001" y="1801007"/>
                        </a:cubicBezTo>
                        <a:cubicBezTo>
                          <a:pt x="1034475" y="1805395"/>
                          <a:pt x="856812" y="1729120"/>
                          <a:pt x="600002" y="1802143"/>
                        </a:cubicBezTo>
                        <a:cubicBezTo>
                          <a:pt x="343192" y="1875166"/>
                          <a:pt x="286339" y="1791792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9D0693BB-FACA-6D91-8AB0-4DB77048039D}"/>
              </a:ext>
            </a:extLst>
          </p:cNvPr>
          <p:cNvSpPr/>
          <p:nvPr/>
        </p:nvSpPr>
        <p:spPr>
          <a:xfrm>
            <a:off x="2712024" y="2852936"/>
            <a:ext cx="1440160" cy="1224136"/>
          </a:xfrm>
          <a:prstGeom prst="ellipse">
            <a:avLst/>
          </a:prstGeom>
          <a:solidFill>
            <a:srgbClr val="E0404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8F14D8-1395-9507-FADC-D68524046EAE}"/>
              </a:ext>
            </a:extLst>
          </p:cNvPr>
          <p:cNvSpPr txBox="1"/>
          <p:nvPr/>
        </p:nvSpPr>
        <p:spPr>
          <a:xfrm>
            <a:off x="1847528" y="234888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CABD119-D396-40D8-0249-4E6D1F887F84}"/>
              </a:ext>
            </a:extLst>
          </p:cNvPr>
          <p:cNvSpPr txBox="1"/>
          <p:nvPr/>
        </p:nvSpPr>
        <p:spPr>
          <a:xfrm>
            <a:off x="3503712" y="234888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登山家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B19F84-DBEC-4332-14D7-A94C0D02CFB8}"/>
              </a:ext>
            </a:extLst>
          </p:cNvPr>
          <p:cNvSpPr txBox="1"/>
          <p:nvPr/>
        </p:nvSpPr>
        <p:spPr>
          <a:xfrm>
            <a:off x="3575720" y="407707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母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05565C-1574-003E-20A3-F1247F8F432C}"/>
              </a:ext>
            </a:extLst>
          </p:cNvPr>
          <p:cNvSpPr txBox="1"/>
          <p:nvPr/>
        </p:nvSpPr>
        <p:spPr>
          <a:xfrm>
            <a:off x="1847528" y="407707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友達</a:t>
            </a:r>
          </a:p>
        </p:txBody>
      </p:sp>
      <p:sp>
        <p:nvSpPr>
          <p:cNvPr id="16" name="部分円 15">
            <a:extLst>
              <a:ext uri="{FF2B5EF4-FFF2-40B4-BE49-F238E27FC236}">
                <a16:creationId xmlns:a16="http://schemas.microsoft.com/office/drawing/2014/main" id="{7B42B17C-FC8F-4696-244C-0692FD485904}"/>
              </a:ext>
            </a:extLst>
          </p:cNvPr>
          <p:cNvSpPr/>
          <p:nvPr/>
        </p:nvSpPr>
        <p:spPr>
          <a:xfrm>
            <a:off x="696009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4075156299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18001 w 3600000"/>
                      <a:gd name="connsiteY4" fmla="*/ 1801040 h 3600000"/>
                      <a:gd name="connsiteX5" fmla="*/ 600002 w 3600000"/>
                      <a:gd name="connsiteY5" fmla="*/ 1802143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2254" y="1414173"/>
                          <a:pt x="279423" y="849695"/>
                          <a:pt x="526072" y="528345"/>
                        </a:cubicBezTo>
                        <a:cubicBezTo>
                          <a:pt x="939263" y="292904"/>
                          <a:pt x="1292022" y="-19952"/>
                          <a:pt x="1800001" y="0"/>
                        </a:cubicBezTo>
                        <a:cubicBezTo>
                          <a:pt x="1746566" y="516677"/>
                          <a:pt x="1919350" y="1192683"/>
                          <a:pt x="1800000" y="1800000"/>
                        </a:cubicBezTo>
                        <a:cubicBezTo>
                          <a:pt x="1526849" y="1802848"/>
                          <a:pt x="1485993" y="1737828"/>
                          <a:pt x="1218001" y="1801040"/>
                        </a:cubicBezTo>
                        <a:cubicBezTo>
                          <a:pt x="950008" y="1864251"/>
                          <a:pt x="757415" y="1730649"/>
                          <a:pt x="600002" y="1802143"/>
                        </a:cubicBezTo>
                        <a:cubicBezTo>
                          <a:pt x="442589" y="1873638"/>
                          <a:pt x="159448" y="1802135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16434" y="1218780"/>
                          <a:pt x="311205" y="924811"/>
                          <a:pt x="526072" y="528345"/>
                        </a:cubicBezTo>
                        <a:cubicBezTo>
                          <a:pt x="830019" y="209782"/>
                          <a:pt x="1224403" y="42674"/>
                          <a:pt x="1800001" y="0"/>
                        </a:cubicBezTo>
                        <a:cubicBezTo>
                          <a:pt x="1726913" y="631575"/>
                          <a:pt x="1767809" y="1184734"/>
                          <a:pt x="1800000" y="1800000"/>
                        </a:cubicBezTo>
                        <a:cubicBezTo>
                          <a:pt x="1556330" y="1832353"/>
                          <a:pt x="1505770" y="1753051"/>
                          <a:pt x="1236001" y="1801007"/>
                        </a:cubicBezTo>
                        <a:cubicBezTo>
                          <a:pt x="966232" y="1848963"/>
                          <a:pt x="836257" y="1781214"/>
                          <a:pt x="654002" y="1802047"/>
                        </a:cubicBezTo>
                        <a:cubicBezTo>
                          <a:pt x="471747" y="1822880"/>
                          <a:pt x="204174" y="1797782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部分円 16">
            <a:extLst>
              <a:ext uri="{FF2B5EF4-FFF2-40B4-BE49-F238E27FC236}">
                <a16:creationId xmlns:a16="http://schemas.microsoft.com/office/drawing/2014/main" id="{6122ABDD-ED97-0C3E-95DD-A827429A708B}"/>
              </a:ext>
            </a:extLst>
          </p:cNvPr>
          <p:cNvSpPr/>
          <p:nvPr/>
        </p:nvSpPr>
        <p:spPr>
          <a:xfrm rot="5400000">
            <a:off x="696009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437301922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00001 w 3600000"/>
                      <a:gd name="connsiteY4" fmla="*/ 1801072 h 3600000"/>
                      <a:gd name="connsiteX5" fmla="*/ 618002 w 3600000"/>
                      <a:gd name="connsiteY5" fmla="*/ 1802111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77521" y="1417296"/>
                          <a:pt x="52334" y="881743"/>
                          <a:pt x="526072" y="528345"/>
                        </a:cubicBezTo>
                        <a:cubicBezTo>
                          <a:pt x="829153" y="138432"/>
                          <a:pt x="1237855" y="-89926"/>
                          <a:pt x="1800001" y="0"/>
                        </a:cubicBezTo>
                        <a:cubicBezTo>
                          <a:pt x="1885929" y="618467"/>
                          <a:pt x="1740372" y="1161387"/>
                          <a:pt x="1800000" y="1800000"/>
                        </a:cubicBezTo>
                        <a:cubicBezTo>
                          <a:pt x="1612872" y="1819822"/>
                          <a:pt x="1387715" y="1766920"/>
                          <a:pt x="1200001" y="1801072"/>
                        </a:cubicBezTo>
                        <a:cubicBezTo>
                          <a:pt x="1012287" y="1835224"/>
                          <a:pt x="744845" y="1797060"/>
                          <a:pt x="618002" y="1802111"/>
                        </a:cubicBezTo>
                        <a:cubicBezTo>
                          <a:pt x="491159" y="1807162"/>
                          <a:pt x="173686" y="1736294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-98414" y="1360912"/>
                          <a:pt x="83657" y="875323"/>
                          <a:pt x="526072" y="528345"/>
                        </a:cubicBezTo>
                        <a:cubicBezTo>
                          <a:pt x="748066" y="186694"/>
                          <a:pt x="1332624" y="-79522"/>
                          <a:pt x="1800001" y="0"/>
                        </a:cubicBezTo>
                        <a:cubicBezTo>
                          <a:pt x="1826339" y="652781"/>
                          <a:pt x="1945208" y="1239359"/>
                          <a:pt x="1800000" y="1800000"/>
                        </a:cubicBezTo>
                        <a:cubicBezTo>
                          <a:pt x="1653460" y="1860164"/>
                          <a:pt x="1456803" y="1788035"/>
                          <a:pt x="1164001" y="1801136"/>
                        </a:cubicBezTo>
                        <a:cubicBezTo>
                          <a:pt x="871199" y="1814237"/>
                          <a:pt x="718043" y="1767768"/>
                          <a:pt x="582002" y="1802175"/>
                        </a:cubicBezTo>
                        <a:cubicBezTo>
                          <a:pt x="445961" y="1836582"/>
                          <a:pt x="170911" y="1751939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部分円 17">
            <a:extLst>
              <a:ext uri="{FF2B5EF4-FFF2-40B4-BE49-F238E27FC236}">
                <a16:creationId xmlns:a16="http://schemas.microsoft.com/office/drawing/2014/main" id="{9F40A331-5938-586F-56A4-076F08E9F566}"/>
              </a:ext>
            </a:extLst>
          </p:cNvPr>
          <p:cNvSpPr/>
          <p:nvPr/>
        </p:nvSpPr>
        <p:spPr>
          <a:xfrm rot="10800000">
            <a:off x="696009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3512166704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00001 w 3600000"/>
                      <a:gd name="connsiteY4" fmla="*/ 1801072 h 3600000"/>
                      <a:gd name="connsiteX5" fmla="*/ 636002 w 3600000"/>
                      <a:gd name="connsiteY5" fmla="*/ 1802079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-85622" y="1240125"/>
                          <a:pt x="264626" y="788940"/>
                          <a:pt x="526072" y="528345"/>
                        </a:cubicBezTo>
                        <a:cubicBezTo>
                          <a:pt x="875540" y="122461"/>
                          <a:pt x="1392223" y="-39636"/>
                          <a:pt x="1800001" y="0"/>
                        </a:cubicBezTo>
                        <a:cubicBezTo>
                          <a:pt x="1898048" y="484868"/>
                          <a:pt x="1645813" y="1177813"/>
                          <a:pt x="1800000" y="1800000"/>
                        </a:cubicBezTo>
                        <a:cubicBezTo>
                          <a:pt x="1515642" y="1861839"/>
                          <a:pt x="1480098" y="1738012"/>
                          <a:pt x="1200001" y="1801072"/>
                        </a:cubicBezTo>
                        <a:cubicBezTo>
                          <a:pt x="919904" y="1864132"/>
                          <a:pt x="752667" y="1783092"/>
                          <a:pt x="636002" y="1802079"/>
                        </a:cubicBezTo>
                        <a:cubicBezTo>
                          <a:pt x="519337" y="1821067"/>
                          <a:pt x="303928" y="1782497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98984" y="1339486"/>
                          <a:pt x="242485" y="890756"/>
                          <a:pt x="526072" y="528345"/>
                        </a:cubicBezTo>
                        <a:cubicBezTo>
                          <a:pt x="952390" y="157863"/>
                          <a:pt x="1319704" y="15168"/>
                          <a:pt x="1800001" y="0"/>
                        </a:cubicBezTo>
                        <a:cubicBezTo>
                          <a:pt x="1870752" y="630658"/>
                          <a:pt x="1806720" y="1235695"/>
                          <a:pt x="1800000" y="1800000"/>
                        </a:cubicBezTo>
                        <a:cubicBezTo>
                          <a:pt x="1578686" y="1867309"/>
                          <a:pt x="1449077" y="1738837"/>
                          <a:pt x="1236001" y="1801007"/>
                        </a:cubicBezTo>
                        <a:cubicBezTo>
                          <a:pt x="1022925" y="1863177"/>
                          <a:pt x="867225" y="1800241"/>
                          <a:pt x="636002" y="1802079"/>
                        </a:cubicBezTo>
                        <a:cubicBezTo>
                          <a:pt x="404779" y="1803917"/>
                          <a:pt x="193859" y="1786869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部分円 18">
            <a:extLst>
              <a:ext uri="{FF2B5EF4-FFF2-40B4-BE49-F238E27FC236}">
                <a16:creationId xmlns:a16="http://schemas.microsoft.com/office/drawing/2014/main" id="{CC5EEDD8-7C17-CC85-885A-585636046E0F}"/>
              </a:ext>
            </a:extLst>
          </p:cNvPr>
          <p:cNvSpPr/>
          <p:nvPr/>
        </p:nvSpPr>
        <p:spPr>
          <a:xfrm rot="16200000">
            <a:off x="6960096" y="1628800"/>
            <a:ext cx="3600000" cy="3600000"/>
          </a:xfrm>
          <a:prstGeom prst="pie">
            <a:avLst>
              <a:gd name="adj1" fmla="val 10793859"/>
              <a:gd name="adj2" fmla="val 1620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3 w 3600000"/>
                      <a:gd name="connsiteY0" fmla="*/ 1803215 h 3600000"/>
                      <a:gd name="connsiteX1" fmla="*/ 526072 w 3600000"/>
                      <a:gd name="connsiteY1" fmla="*/ 528345 h 3600000"/>
                      <a:gd name="connsiteX2" fmla="*/ 1800001 w 3600000"/>
                      <a:gd name="connsiteY2" fmla="*/ 0 h 3600000"/>
                      <a:gd name="connsiteX3" fmla="*/ 1800000 w 3600000"/>
                      <a:gd name="connsiteY3" fmla="*/ 1800000 h 3600000"/>
                      <a:gd name="connsiteX4" fmla="*/ 1218001 w 3600000"/>
                      <a:gd name="connsiteY4" fmla="*/ 1801040 h 3600000"/>
                      <a:gd name="connsiteX5" fmla="*/ 672002 w 3600000"/>
                      <a:gd name="connsiteY5" fmla="*/ 1802015 h 3600000"/>
                      <a:gd name="connsiteX6" fmla="*/ 3 w 3600000"/>
                      <a:gd name="connsiteY6" fmla="*/ 1803215 h 360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600000" h="3600000" fill="none" extrusionOk="0">
                        <a:moveTo>
                          <a:pt x="3" y="1803215"/>
                        </a:moveTo>
                        <a:cubicBezTo>
                          <a:pt x="-28938" y="1349951"/>
                          <a:pt x="271237" y="881370"/>
                          <a:pt x="526072" y="528345"/>
                        </a:cubicBezTo>
                        <a:cubicBezTo>
                          <a:pt x="824335" y="255253"/>
                          <a:pt x="1294733" y="-31689"/>
                          <a:pt x="1800001" y="0"/>
                        </a:cubicBezTo>
                        <a:cubicBezTo>
                          <a:pt x="1814028" y="697068"/>
                          <a:pt x="1684853" y="1193414"/>
                          <a:pt x="1800000" y="1800000"/>
                        </a:cubicBezTo>
                        <a:cubicBezTo>
                          <a:pt x="1575886" y="1867858"/>
                          <a:pt x="1338147" y="1752540"/>
                          <a:pt x="1218001" y="1801040"/>
                        </a:cubicBezTo>
                        <a:cubicBezTo>
                          <a:pt x="1097855" y="1849540"/>
                          <a:pt x="838126" y="1768307"/>
                          <a:pt x="672002" y="1802015"/>
                        </a:cubicBezTo>
                        <a:cubicBezTo>
                          <a:pt x="505878" y="1835723"/>
                          <a:pt x="163074" y="1725789"/>
                          <a:pt x="3" y="1803215"/>
                        </a:cubicBezTo>
                        <a:close/>
                      </a:path>
                      <a:path w="3600000" h="3600000" stroke="0" extrusionOk="0">
                        <a:moveTo>
                          <a:pt x="3" y="1803215"/>
                        </a:moveTo>
                        <a:cubicBezTo>
                          <a:pt x="-115641" y="1254464"/>
                          <a:pt x="143463" y="883477"/>
                          <a:pt x="526072" y="528345"/>
                        </a:cubicBezTo>
                        <a:cubicBezTo>
                          <a:pt x="916603" y="201215"/>
                          <a:pt x="1204010" y="3753"/>
                          <a:pt x="1800001" y="0"/>
                        </a:cubicBezTo>
                        <a:cubicBezTo>
                          <a:pt x="1779976" y="619556"/>
                          <a:pt x="1785373" y="1280848"/>
                          <a:pt x="1800000" y="1800000"/>
                        </a:cubicBezTo>
                        <a:cubicBezTo>
                          <a:pt x="1657162" y="1863877"/>
                          <a:pt x="1437527" y="1796619"/>
                          <a:pt x="1236001" y="1801007"/>
                        </a:cubicBezTo>
                        <a:cubicBezTo>
                          <a:pt x="1034475" y="1805395"/>
                          <a:pt x="856812" y="1729120"/>
                          <a:pt x="600002" y="1802143"/>
                        </a:cubicBezTo>
                        <a:cubicBezTo>
                          <a:pt x="343192" y="1875166"/>
                          <a:pt x="286339" y="1791792"/>
                          <a:pt x="3" y="180321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3B5ED640-56CA-2A60-7F83-8BDFD8EAD907}"/>
              </a:ext>
            </a:extLst>
          </p:cNvPr>
          <p:cNvSpPr/>
          <p:nvPr/>
        </p:nvSpPr>
        <p:spPr>
          <a:xfrm>
            <a:off x="7320137" y="2060848"/>
            <a:ext cx="2802918" cy="2705116"/>
          </a:xfrm>
          <a:prstGeom prst="ellipse">
            <a:avLst/>
          </a:prstGeom>
          <a:solidFill>
            <a:srgbClr val="E0404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3BA6A1E-52C5-C2F1-FBAC-7A58935D7C29}"/>
              </a:ext>
            </a:extLst>
          </p:cNvPr>
          <p:cNvSpPr txBox="1"/>
          <p:nvPr/>
        </p:nvSpPr>
        <p:spPr>
          <a:xfrm rot="18938596">
            <a:off x="6894736" y="207520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42B9850-3A68-8841-58F4-221210CD34E6}"/>
              </a:ext>
            </a:extLst>
          </p:cNvPr>
          <p:cNvSpPr txBox="1"/>
          <p:nvPr/>
        </p:nvSpPr>
        <p:spPr>
          <a:xfrm rot="2660371">
            <a:off x="9163645" y="210049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登山家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8838B7C-9745-6E9E-F4CE-1189D9432245}"/>
              </a:ext>
            </a:extLst>
          </p:cNvPr>
          <p:cNvSpPr txBox="1"/>
          <p:nvPr/>
        </p:nvSpPr>
        <p:spPr>
          <a:xfrm rot="8528106">
            <a:off x="9091524" y="447693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母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8F652E-EBAE-634F-8E25-9A92E66A282F}"/>
              </a:ext>
            </a:extLst>
          </p:cNvPr>
          <p:cNvSpPr txBox="1"/>
          <p:nvPr/>
        </p:nvSpPr>
        <p:spPr>
          <a:xfrm rot="13198571">
            <a:off x="6920351" y="4420943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友達</a:t>
            </a:r>
          </a:p>
        </p:txBody>
      </p:sp>
    </p:spTree>
    <p:extLst>
      <p:ext uri="{BB962C8B-B14F-4D97-AF65-F5344CB8AC3E}">
        <p14:creationId xmlns:p14="http://schemas.microsoft.com/office/powerpoint/2010/main" val="392956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81</Words>
  <Application>Microsoft Office PowerPoint</Application>
  <PresentationFormat>ワイド画面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陰陽五行の世界</dc:creator>
  <cp:lastModifiedBy>陰陽五行の世界</cp:lastModifiedBy>
  <cp:revision>3</cp:revision>
  <dcterms:created xsi:type="dcterms:W3CDTF">2023-04-21T23:04:48Z</dcterms:created>
  <dcterms:modified xsi:type="dcterms:W3CDTF">2023-04-21T23:38:01Z</dcterms:modified>
</cp:coreProperties>
</file>